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b5cc64c263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b5cc64c263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5cc64c26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b5cc64c26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576cbea98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576cbea98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576cbea98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576cbea98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5cc64c2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5cc64c2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576cbea9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576cbea9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b5cc64c26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b5cc64c26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5cc64c263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b5cc64c263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576cbea9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576cbea9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576cbea98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576cbea98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2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MANDRAGORE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Ye, Nana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cas difficiles </a:t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200" y="1635868"/>
            <a:ext cx="1393450" cy="2112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4">
            <a:alphaModFix/>
          </a:blip>
          <a:srcRect b="8609" l="0" r="0" t="-8610"/>
          <a:stretch/>
        </p:blipFill>
        <p:spPr>
          <a:xfrm>
            <a:off x="767400" y="2290949"/>
            <a:ext cx="1924100" cy="108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6121" y="3889925"/>
            <a:ext cx="4024700" cy="100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402" y="3459775"/>
            <a:ext cx="1563064" cy="16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5016825" y="1416750"/>
            <a:ext cx="12096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/>
              <a:t>personnes </a:t>
            </a:r>
            <a:endParaRPr b="1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30463" y="2872125"/>
            <a:ext cx="2291046" cy="16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767400" y="1853850"/>
            <a:ext cx="17799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/>
              <a:t>animaux  imaginaires</a:t>
            </a:r>
            <a:endParaRPr b="1"/>
          </a:p>
        </p:txBody>
      </p:sp>
      <p:pic>
        <p:nvPicPr>
          <p:cNvPr id="157" name="Google Shape;157;p22"/>
          <p:cNvPicPr preferRelativeResize="0"/>
          <p:nvPr/>
        </p:nvPicPr>
        <p:blipFill rotWithShape="1">
          <a:blip r:embed="rId8">
            <a:alphaModFix/>
          </a:blip>
          <a:srcRect b="0" l="-10750" r="10749" t="0"/>
          <a:stretch/>
        </p:blipFill>
        <p:spPr>
          <a:xfrm>
            <a:off x="4716113" y="1853850"/>
            <a:ext cx="1687850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améliorations futures</a:t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améliorer la qualité des images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entrainer clip pour identifier les animaux imaginaires et personnes dans les manuscrits médiévaux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tester sur plus d’images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localiser les labels sur l’image: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AutoNum type="arabicParenR"/>
            </a:pPr>
            <a:r>
              <a:rPr lang="fr" sz="1400"/>
              <a:t>Identifier et segmenter automatiquement les animaux et oiseaux dans les illustrations médiévales.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fr" sz="1400"/>
              <a:t>attribuer les mots clés de l’image aux zones détectés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données 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680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/>
              <a:t>csv : mots clés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images : 63 images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Détection des objets (Grounding DINO)</a:t>
            </a:r>
            <a:endParaRPr sz="242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modèle reçoit une image et un prompt textuel (par exemple : </a:t>
            </a:r>
            <a:r>
              <a:rPr i="1"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animal, bird</a:t>
            </a: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produit des boîtes englobantes (bounding boxes) autour des objets détectés.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Limites 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Qualité variable des images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f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quelques cas, le modèle n’a pas détecté d’objets malgré leur présence dans l’image.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2411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</a:t>
            </a:r>
            <a:r>
              <a:rPr lang="fr"/>
              <a:t>: 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1350" y="687725"/>
            <a:ext cx="3116799" cy="407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 title="téléchargement (2).png"/>
          <p:cNvPicPr preferRelativeResize="0"/>
          <p:nvPr/>
        </p:nvPicPr>
        <p:blipFill rotWithShape="1">
          <a:blip r:embed="rId4">
            <a:alphaModFix/>
          </a:blip>
          <a:srcRect b="0" l="0" r="0" t="3642"/>
          <a:stretch/>
        </p:blipFill>
        <p:spPr>
          <a:xfrm>
            <a:off x="2482225" y="687725"/>
            <a:ext cx="3296550" cy="41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Segmentation des objets (Segment Anything – SAM3)</a:t>
            </a:r>
            <a:endParaRPr sz="1866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681000" y="19917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0831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Entrée : boîtes détectées par DINO</a:t>
            </a:r>
            <a:br>
              <a:rPr b="1"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28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3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Sortie : un masque précis par objet</a:t>
            </a:r>
            <a:br>
              <a:rPr b="1"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28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Limites :</a:t>
            </a:r>
            <a:endParaRPr sz="228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31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Certaines boîtes DINO → pas de masque SAM</a:t>
            </a:r>
            <a:br>
              <a:rPr b="1"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28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3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fr" sz="228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Parfois trop de masques, y compris non pertinents</a:t>
            </a:r>
            <a:endParaRPr sz="228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6262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040"/>
              <a:t>Détection (DINO) → Segmentation (SAM)</a:t>
            </a:r>
            <a:endParaRPr sz="2040"/>
          </a:p>
        </p:txBody>
      </p:sp>
      <p:pic>
        <p:nvPicPr>
          <p:cNvPr id="124" name="Google Shape;124;p19" title="téléchargem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075" y="1710175"/>
            <a:ext cx="3333724" cy="330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0550" y="1755600"/>
            <a:ext cx="3001899" cy="3259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match : clip 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arenR"/>
            </a:pPr>
            <a:r>
              <a:rPr lang="fr"/>
              <a:t>embeddings : extraire des  ROI (région d’intérêt) de l’image, puis embedder des ROI et </a:t>
            </a:r>
            <a:r>
              <a:rPr lang="fr"/>
              <a:t>des </a:t>
            </a:r>
            <a:r>
              <a:rPr lang="fr"/>
              <a:t>labels de l’image traduit en anglais  sous forme de prompt par </a:t>
            </a:r>
            <a:r>
              <a:rPr lang="fr"/>
              <a:t>clip </a:t>
            </a:r>
            <a:r>
              <a:rPr i="1" lang="fr"/>
              <a:t>"ViT-B/32".</a:t>
            </a:r>
            <a:r>
              <a:rPr lang="fr"/>
              <a:t> 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template de prompt : </a:t>
            </a:r>
            <a:r>
              <a:rPr i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medieval manuscript illustration of an animal {label}”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arenR"/>
            </a:pPr>
            <a:r>
              <a:rPr lang="fr"/>
              <a:t>match : calculer la similarité cosinus entre des embeddings texte-image, puis sélectionner le label ayant le score le plus élevé s’il dépasse le seuil de 0.2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-7410" l="3960" r="-3960" t="7410"/>
          <a:stretch/>
        </p:blipFill>
        <p:spPr>
          <a:xfrm>
            <a:off x="3408712" y="1734462"/>
            <a:ext cx="2826550" cy="176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50" y="3378513"/>
            <a:ext cx="2514625" cy="172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6040" y="3115600"/>
            <a:ext cx="3031885" cy="17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7325" y="1853853"/>
            <a:ext cx="2756825" cy="1577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31625" y="1137616"/>
            <a:ext cx="2143625" cy="16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2083550" y="1435640"/>
            <a:ext cx="4716900" cy="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taux d’erreurs: 13/ 63~= 20%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39000" y="2678249"/>
            <a:ext cx="2256050" cy="134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9">
            <a:alphaModFix/>
          </a:blip>
          <a:srcRect b="-7429" l="0" r="0" t="7430"/>
          <a:stretch/>
        </p:blipFill>
        <p:spPr>
          <a:xfrm>
            <a:off x="7211632" y="3049012"/>
            <a:ext cx="1884843" cy="1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